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AB874-6DDE-48AA-9FC0-496AC2CD2C5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9CEA8-31DC-4C66-BCB9-57B5FBEF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E35-CD46-4395-9A8E-2DC23A887F2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F0AB-FB30-4DF7-9101-3673BB2067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31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E35-CD46-4395-9A8E-2DC23A887F2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F0AB-FB30-4DF7-9101-3673BB20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E35-CD46-4395-9A8E-2DC23A887F2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F0AB-FB30-4DF7-9101-3673BB20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2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E35-CD46-4395-9A8E-2DC23A887F2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F0AB-FB30-4DF7-9101-3673BB20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E35-CD46-4395-9A8E-2DC23A887F2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F0AB-FB30-4DF7-9101-3673BB2067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81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E35-CD46-4395-9A8E-2DC23A887F2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F0AB-FB30-4DF7-9101-3673BB20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7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E35-CD46-4395-9A8E-2DC23A887F2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F0AB-FB30-4DF7-9101-3673BB20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E35-CD46-4395-9A8E-2DC23A887F2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F0AB-FB30-4DF7-9101-3673BB20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4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E35-CD46-4395-9A8E-2DC23A887F2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F0AB-FB30-4DF7-9101-3673BB20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533E35-CD46-4395-9A8E-2DC23A887F2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37F0AB-FB30-4DF7-9101-3673BB20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3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E35-CD46-4395-9A8E-2DC23A887F2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F0AB-FB30-4DF7-9101-3673BB20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533E35-CD46-4395-9A8E-2DC23A887F2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37F0AB-FB30-4DF7-9101-3673BB2067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239" y="1318847"/>
            <a:ext cx="85549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THE COSMIC COST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      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2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4" y="69850"/>
            <a:ext cx="5019675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093" y="378070"/>
            <a:ext cx="98034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ISAIAH    52: 14         	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Suffering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            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Suffering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        53:4			    Physical/Emotional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        53:5-6		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Suffering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        53:10-11		God’s plan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        53:12		     Victory</a:t>
            </a:r>
          </a:p>
        </p:txBody>
      </p:sp>
    </p:spTree>
    <p:extLst>
      <p:ext uri="{BB962C8B-B14F-4D97-AF65-F5344CB8AC3E}">
        <p14:creationId xmlns:p14="http://schemas.microsoft.com/office/powerpoint/2010/main" val="200399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90" y="99992"/>
            <a:ext cx="5457860" cy="66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9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338" y="509954"/>
            <a:ext cx="1041009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Gospel?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John’s gospel is the most profound explanation.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*I will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you – “one blessing after another” 1:16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*You can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me personally 7:37-38, 17:3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*You can become part of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Eternal Family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1:12-13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4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324" y="545122"/>
            <a:ext cx="9768254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John 1:1-18  	Summary Introduction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2-12      Father/Son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 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13-17    	Father/Son/Holy Spirit (us) 					      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 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18-21		Cost to Enable this Spiritual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  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Oikos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0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046" y="211016"/>
            <a:ext cx="1098159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John 1:1-18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			“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one has ever seen God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but God the only Son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	who is at the Father’s side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MADE HIM KNOWN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											Vs 18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52207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1403623" cy="704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John 1-12	   FATHER/SON RELATIONSHIP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Nicodemus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John 3:2, 10:34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the Baptist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John 3:314:23-24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John 6:38, 57-58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John 7:16, 37-38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Pharisees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John 8:28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John 10:30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John 12:44-50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714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77" y="0"/>
            <a:ext cx="10928837" cy="66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JOHN 13-17  THE LAST SUPPER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have 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communion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* Ch 14:16-17  The Holy Spirit in You. Note vs 20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* Ch 14:26  He TEACHES you all things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* Ch 15:5 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Life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* Ch 16:13  He GUIDES you into all truth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* Ch 17:3  Eternal Life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* Ch 17:20-23  World may believe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039" y="404446"/>
            <a:ext cx="982100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lain" startAt="3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PRAYERS  on the  LAST  NIGHT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 Jesus prays for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Matthew 22:38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 Jesus prayer for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John 17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* Jesus prays for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Matthew 26, Mark 14, Luke 22</a:t>
            </a:r>
          </a:p>
        </p:txBody>
      </p:sp>
    </p:spTree>
    <p:extLst>
      <p:ext uri="{BB962C8B-B14F-4D97-AF65-F5344CB8AC3E}">
        <p14:creationId xmlns:p14="http://schemas.microsoft.com/office/powerpoint/2010/main" val="99837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270" y="369277"/>
            <a:ext cx="103309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THE  COST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*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Gethsemane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   Matthew, 26:38,  Mark 14:34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   - “Sorrowful unto death”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*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Gabbatha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John 19:13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   - Greatest miscarriage of justice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*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Golgotha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John 19:17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   - Most painful death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5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9" y="85725"/>
            <a:ext cx="50006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32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32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Shelton</dc:creator>
  <cp:lastModifiedBy>Dana Shelton</cp:lastModifiedBy>
  <cp:revision>15</cp:revision>
  <dcterms:created xsi:type="dcterms:W3CDTF">2017-06-07T17:17:12Z</dcterms:created>
  <dcterms:modified xsi:type="dcterms:W3CDTF">2017-06-07T20:56:42Z</dcterms:modified>
</cp:coreProperties>
</file>