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0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9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75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4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049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9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471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52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1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4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0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4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2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7BD17B-5124-4187-ACD9-87317C34CAA2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586905-9DB7-4857-A540-291B74758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9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717" y="587619"/>
            <a:ext cx="106914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						 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STAFF MEETING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	What Is It? 			               	Two shall become one. Gen. 2:24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intentional time for my spouse and I to meet and discuss; people, events, needs, encouragements, and invite God to join us as we attempt to live pleasing to Him and order our ways. (I Cor. 14:40). 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Bringing two different worlds together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					  				 		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Business, wife 					   					Children and grandchildren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Relationships with men		             	  			Relationships with women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Home(outside), money, recreation	               	Recreation, husband   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							   						Home(inside)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42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425" y="866774"/>
            <a:ext cx="9296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FORMAT:							           	    HINDRANCES: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*Devotional/Discussion						    *Satan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*People in our Lives 						    *Priorities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*Update/How’s it Going?/Honey Do’s		    *Resentments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*Calendar										    *Too Busy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*Prayer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8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150" y="523875"/>
            <a:ext cx="100965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			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Resulting IN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Communication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Purposeful Lives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Answered Prayer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Stress Relief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Far Fewer Fights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Modeling for children and others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52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1E5D8FD0497E4DBBE37AEFF2F96DE6" ma:contentTypeVersion="8" ma:contentTypeDescription="Create a new document." ma:contentTypeScope="" ma:versionID="9408b96b48c05a968ba05051ce34b46b">
  <xsd:schema xmlns:xsd="http://www.w3.org/2001/XMLSchema" xmlns:xs="http://www.w3.org/2001/XMLSchema" xmlns:p="http://schemas.microsoft.com/office/2006/metadata/properties" xmlns:ns2="9a8eaccd-9359-40c1-b66b-2cb8350e85f4" xmlns:ns3="bbc63484-aede-4015-aee6-ab17cde4c19e" targetNamespace="http://schemas.microsoft.com/office/2006/metadata/properties" ma:root="true" ma:fieldsID="6f1fceac27150d0cb3df8c5ad874682d" ns2:_="" ns3:_="">
    <xsd:import namespace="9a8eaccd-9359-40c1-b66b-2cb8350e85f4"/>
    <xsd:import namespace="bbc63484-aede-4015-aee6-ab17cde4c1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eaccd-9359-40c1-b66b-2cb8350e85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63484-aede-4015-aee6-ab17cde4c1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AD4CCC-C8C5-4D4C-B021-2F6B19F3DD9B}"/>
</file>

<file path=customXml/itemProps2.xml><?xml version="1.0" encoding="utf-8"?>
<ds:datastoreItem xmlns:ds="http://schemas.openxmlformats.org/officeDocument/2006/customXml" ds:itemID="{D24587CB-5749-4811-A0C5-A6290999F2E2}"/>
</file>

<file path=customXml/itemProps3.xml><?xml version="1.0" encoding="utf-8"?>
<ds:datastoreItem xmlns:ds="http://schemas.openxmlformats.org/officeDocument/2006/customXml" ds:itemID="{E5862A0E-8DCC-4FD6-8982-865ACB33C1DC}"/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7</TotalTime>
  <Words>2</Words>
  <Application>Microsoft Office PowerPoint</Application>
  <PresentationFormat>Widescreen</PresentationFormat>
  <Paragraphs>37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Shelton</dc:creator>
  <cp:lastModifiedBy>Dana Shelton</cp:lastModifiedBy>
  <cp:revision>3</cp:revision>
  <dcterms:created xsi:type="dcterms:W3CDTF">2017-06-07T20:35:06Z</dcterms:created>
  <dcterms:modified xsi:type="dcterms:W3CDTF">2017-06-07T20:42:07Z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0x010100531E5D8FD0497E4DBBE37AEFF2F96DE6</vt:lpwstr>
  </property>
</Properties>
</file>